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3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221061A-9A15-A942-BCCF-BD5B9ADEBD46}" type="datetimeFigureOut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4/12/14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310F5B2-874C-F444-ACD1-7FDB178E3D8A}" type="slidenum">
              <a:rPr lang="en-US" smtClean="0">
                <a:solidFill>
                  <a:prstClr val="white">
                    <a:shade val="50000"/>
                  </a:prstClr>
                </a:solidFill>
                <a:latin typeface="Book Antiqua"/>
              </a:rPr>
              <a:pPr/>
              <a:t>‹#›</a:t>
            </a:fld>
            <a:endParaRPr lang="en-US">
              <a:solidFill>
                <a:prstClr val="white">
                  <a:shade val="50000"/>
                </a:prstClr>
              </a:solidFill>
              <a:latin typeface="Book Antiqua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Quiz Time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Jash Patel, Matthew Wu, </a:t>
            </a:r>
            <a:r>
              <a:rPr lang="en-US" dirty="0" err="1" smtClean="0"/>
              <a:t>Deo</a:t>
            </a:r>
            <a:r>
              <a:rPr lang="en-US" dirty="0" smtClean="0"/>
              <a:t> </a:t>
            </a:r>
            <a:r>
              <a:rPr lang="en-US" dirty="0" err="1" smtClean="0"/>
              <a:t>Khisa</a:t>
            </a:r>
            <a:r>
              <a:rPr lang="en-US" dirty="0" smtClean="0"/>
              <a:t>, </a:t>
            </a:r>
            <a:r>
              <a:rPr lang="en-US" dirty="0" err="1" smtClean="0"/>
              <a:t>Sai</a:t>
            </a:r>
            <a:r>
              <a:rPr lang="en-US" dirty="0" smtClean="0"/>
              <a:t> Nair, Sanjay </a:t>
            </a:r>
            <a:r>
              <a:rPr lang="en-US" dirty="0" err="1" smtClean="0"/>
              <a:t>Pillai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Quiz Tim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31" y="6641002"/>
            <a:ext cx="146638" cy="14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24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448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0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population of Thailand since 2013?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67.01</a:t>
            </a:r>
          </a:p>
          <a:p>
            <a:pPr marL="514350" indent="-514350">
              <a:buAutoNum type="alphaUcPeriod"/>
            </a:pPr>
            <a:r>
              <a:rPr lang="en-US" dirty="0" smtClean="0"/>
              <a:t>67.01 million</a:t>
            </a:r>
          </a:p>
          <a:p>
            <a:pPr marL="514350" indent="-514350">
              <a:buAutoNum type="alphaUcPeriod"/>
            </a:pPr>
            <a:r>
              <a:rPr lang="en-US" dirty="0" smtClean="0"/>
              <a:t>67.01 billion</a:t>
            </a:r>
          </a:p>
          <a:p>
            <a:pPr marL="514350" indent="-514350">
              <a:buAutoNum type="alphaUcPeriod"/>
            </a:pPr>
            <a:r>
              <a:rPr lang="en-US" smtClean="0"/>
              <a:t>67.1 million</a:t>
            </a:r>
            <a:endParaRPr lang="en-US" dirty="0" smtClean="0"/>
          </a:p>
          <a:p>
            <a:pPr marL="514350" indent="-514350">
              <a:buAutoNum type="alpha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6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What country is most near Thailand?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AutoNum type="alphaUcPeriod"/>
            </a:pPr>
            <a:r>
              <a:rPr lang="en-AU" dirty="0" smtClean="0"/>
              <a:t>China</a:t>
            </a:r>
          </a:p>
          <a:p>
            <a:pPr marL="651510" indent="-514350">
              <a:buAutoNum type="alphaUcPeriod"/>
            </a:pPr>
            <a:r>
              <a:rPr lang="en-AU" dirty="0" smtClean="0"/>
              <a:t>America</a:t>
            </a:r>
          </a:p>
          <a:p>
            <a:pPr marL="651510" indent="-514350">
              <a:buFont typeface="Wingdings 2"/>
              <a:buAutoNum type="alphaUcPeriod"/>
            </a:pPr>
            <a:r>
              <a:rPr lang="en-AU" dirty="0"/>
              <a:t>Sri </a:t>
            </a:r>
            <a:r>
              <a:rPr lang="en-AU" dirty="0" smtClean="0"/>
              <a:t>Lanka</a:t>
            </a:r>
          </a:p>
          <a:p>
            <a:pPr marL="651510" indent="-514350">
              <a:buFont typeface="Wingdings 2"/>
              <a:buAutoNum type="alphaUcPeriod"/>
            </a:pPr>
            <a:r>
              <a:rPr lang="en-AU" dirty="0" smtClean="0"/>
              <a:t>Laos</a:t>
            </a:r>
            <a:endParaRPr lang="en-A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third line of the Thai National Anthem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The </a:t>
            </a:r>
            <a:r>
              <a:rPr lang="en-US" dirty="0"/>
              <a:t>land of Thailand belongs to all the </a:t>
            </a:r>
            <a:r>
              <a:rPr lang="en-US" dirty="0" smtClean="0"/>
              <a:t>Thais</a:t>
            </a:r>
            <a:endParaRPr lang="en-AU" dirty="0" smtClean="0"/>
          </a:p>
          <a:p>
            <a:pPr marL="514350" indent="-514350">
              <a:buAutoNum type="alphaUcPeriod"/>
            </a:pPr>
            <a:r>
              <a:rPr lang="en-US" dirty="0" smtClean="0"/>
              <a:t>Their sovereign has </a:t>
            </a:r>
            <a:r>
              <a:rPr lang="en-US" dirty="0"/>
              <a:t>always long </a:t>
            </a:r>
            <a:r>
              <a:rPr lang="en-US" dirty="0" smtClean="0"/>
              <a:t>endured</a:t>
            </a:r>
          </a:p>
          <a:p>
            <a:pPr marL="514350" indent="-514350">
              <a:buAutoNum type="alphaUcPeriod"/>
            </a:pPr>
            <a:r>
              <a:rPr lang="en-US" dirty="0" smtClean="0"/>
              <a:t>No </a:t>
            </a:r>
            <a:r>
              <a:rPr lang="en-US" dirty="0"/>
              <a:t>tyrant can their freedoms take </a:t>
            </a:r>
            <a:r>
              <a:rPr lang="en-US" dirty="0" smtClean="0"/>
              <a:t>away</a:t>
            </a:r>
          </a:p>
          <a:p>
            <a:pPr marL="514350" indent="-514350">
              <a:buAutoNum type="alphaUcPeriod"/>
            </a:pPr>
            <a:r>
              <a:rPr lang="en-US" dirty="0"/>
              <a:t>The Thais will give up every drop of </a:t>
            </a:r>
            <a:r>
              <a:rPr lang="en-US" dirty="0" smtClean="0"/>
              <a:t>blood</a:t>
            </a:r>
            <a:endParaRPr lang="en-AU" dirty="0" smtClean="0"/>
          </a:p>
        </p:txBody>
      </p:sp>
      <p:pic>
        <p:nvPicPr>
          <p:cNvPr id="4" name="Picture 3" descr="Waving_flag_of_Thailan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293" y="3864599"/>
            <a:ext cx="3795077" cy="284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146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is the Chi River?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1049mi</a:t>
            </a:r>
          </a:p>
          <a:p>
            <a:pPr marL="514350" indent="-514350">
              <a:buAutoNum type="alphaUcPeriod"/>
            </a:pPr>
            <a:r>
              <a:rPr lang="en-US" dirty="0" smtClean="0"/>
              <a:t>651km</a:t>
            </a:r>
          </a:p>
          <a:p>
            <a:pPr marL="514350" indent="-514350">
              <a:buAutoNum type="alphaUcPeriod"/>
            </a:pPr>
            <a:r>
              <a:rPr lang="en-US" dirty="0" smtClean="0"/>
              <a:t>1049’</a:t>
            </a:r>
          </a:p>
          <a:p>
            <a:pPr marL="514350" indent="-514350">
              <a:buAutoNum type="alphaUcPeriod"/>
            </a:pPr>
            <a:r>
              <a:rPr lang="en-US" dirty="0" smtClean="0"/>
              <a:t>651mi</a:t>
            </a:r>
            <a:endParaRPr lang="en-US" dirty="0"/>
          </a:p>
        </p:txBody>
      </p:sp>
      <p:pic>
        <p:nvPicPr>
          <p:cNvPr id="4" name="Picture 3" descr="Ferry_on_river_ch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181" y="3070488"/>
            <a:ext cx="4158998" cy="31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0149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 err="1" smtClean="0"/>
              <a:t>Songkran</a:t>
            </a:r>
            <a:r>
              <a:rPr lang="en-US" dirty="0" smtClean="0"/>
              <a:t> celebrated?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15-18 April</a:t>
            </a:r>
          </a:p>
          <a:p>
            <a:pPr marL="514350" indent="-514350">
              <a:buAutoNum type="alphaUcPeriod"/>
            </a:pPr>
            <a:r>
              <a:rPr lang="en-US" dirty="0" smtClean="0"/>
              <a:t>13-15 August</a:t>
            </a:r>
          </a:p>
          <a:p>
            <a:pPr marL="514350" indent="-514350">
              <a:buAutoNum type="alphaUcPeriod"/>
            </a:pPr>
            <a:r>
              <a:rPr lang="en-US" dirty="0" smtClean="0"/>
              <a:t>15-18 August</a:t>
            </a:r>
          </a:p>
          <a:p>
            <a:pPr marL="514350" indent="-514350">
              <a:buAutoNum type="alphaUcPeriod"/>
            </a:pPr>
            <a:r>
              <a:rPr lang="en-US" dirty="0" smtClean="0"/>
              <a:t>13-15 April</a:t>
            </a:r>
          </a:p>
        </p:txBody>
      </p:sp>
      <p:pic>
        <p:nvPicPr>
          <p:cNvPr id="4" name="Picture 3" descr="10247227_612990048784412_2807367383652846415_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72"/>
          <a:stretch/>
        </p:blipFill>
        <p:spPr>
          <a:xfrm>
            <a:off x="3795061" y="1600200"/>
            <a:ext cx="4481220" cy="415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5255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is </a:t>
            </a:r>
            <a:r>
              <a:rPr lang="en-US" dirty="0" err="1" smtClean="0"/>
              <a:t>Krathong</a:t>
            </a:r>
            <a:r>
              <a:rPr lang="en-US" dirty="0" smtClean="0"/>
              <a:t> celebrated?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31</a:t>
            </a:r>
            <a:r>
              <a:rPr lang="en-US" baseline="30000" dirty="0" smtClean="0"/>
              <a:t>st</a:t>
            </a:r>
            <a:r>
              <a:rPr lang="en-US" dirty="0" smtClean="0"/>
              <a:t> December</a:t>
            </a:r>
          </a:p>
          <a:p>
            <a:pPr marL="514350" indent="-514350">
              <a:buAutoNum type="alphaU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December</a:t>
            </a:r>
          </a:p>
          <a:p>
            <a:pPr marL="514350" indent="-514350">
              <a:buAutoNum type="alphaUcPeriod"/>
            </a:pPr>
            <a:r>
              <a:rPr lang="en-US" dirty="0" smtClean="0"/>
              <a:t>Full moon is the 12</a:t>
            </a:r>
            <a:r>
              <a:rPr lang="en-US" baseline="30000" dirty="0" smtClean="0"/>
              <a:t>th</a:t>
            </a:r>
            <a:r>
              <a:rPr lang="en-US" dirty="0" smtClean="0"/>
              <a:t> Thai month</a:t>
            </a:r>
          </a:p>
          <a:p>
            <a:pPr marL="514350" indent="-514350">
              <a:buAutoNum type="alphaUcPeriod"/>
            </a:pPr>
            <a:r>
              <a:rPr lang="en-US" dirty="0" smtClean="0"/>
              <a:t>Full moon 10</a:t>
            </a:r>
            <a:r>
              <a:rPr lang="en-US" baseline="30000" dirty="0" smtClean="0"/>
              <a:t>th</a:t>
            </a:r>
            <a:r>
              <a:rPr lang="en-US" dirty="0" smtClean="0"/>
              <a:t> Thai month</a:t>
            </a:r>
            <a:endParaRPr lang="en-US" dirty="0"/>
          </a:p>
        </p:txBody>
      </p:sp>
      <p:pic>
        <p:nvPicPr>
          <p:cNvPr id="4" name="Picture 3" descr="Wat-Pahn-Tao-Loy-Krathong-4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307" y="4167593"/>
            <a:ext cx="4231470" cy="23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36953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tall is </a:t>
            </a:r>
            <a:r>
              <a:rPr lang="en-US" dirty="0" err="1" smtClean="0"/>
              <a:t>Doi</a:t>
            </a:r>
            <a:r>
              <a:rPr lang="en-US" dirty="0" smtClean="0"/>
              <a:t> </a:t>
            </a:r>
            <a:r>
              <a:rPr lang="en-US" dirty="0" err="1" smtClean="0"/>
              <a:t>Inthanon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8415km</a:t>
            </a:r>
          </a:p>
          <a:p>
            <a:pPr marL="514350" indent="-514350">
              <a:buAutoNum type="alphaUcPeriod"/>
            </a:pPr>
            <a:r>
              <a:rPr lang="en-US" dirty="0" smtClean="0"/>
              <a:t>8415’</a:t>
            </a:r>
          </a:p>
          <a:p>
            <a:pPr marL="514350" indent="-514350">
              <a:buAutoNum type="alphaUcPeriod"/>
            </a:pPr>
            <a:r>
              <a:rPr lang="en-US" dirty="0" smtClean="0"/>
              <a:t>2565’</a:t>
            </a:r>
          </a:p>
          <a:p>
            <a:pPr marL="514350" indent="-514350">
              <a:buAutoNum type="alphaUcPeriod"/>
            </a:pPr>
            <a:r>
              <a:rPr lang="en-US" dirty="0" smtClean="0"/>
              <a:t>8415mi</a:t>
            </a:r>
            <a:endParaRPr lang="en-US" dirty="0"/>
          </a:p>
        </p:txBody>
      </p:sp>
      <p:pic>
        <p:nvPicPr>
          <p:cNvPr id="4" name="Picture 3" descr="doi-inthanon-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069" y="2493638"/>
            <a:ext cx="4762803" cy="357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6209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largest city in Thailand?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err="1" smtClean="0"/>
              <a:t>Songkhla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err="1" smtClean="0"/>
              <a:t>Doi</a:t>
            </a:r>
            <a:r>
              <a:rPr lang="en-US" dirty="0" smtClean="0"/>
              <a:t> </a:t>
            </a:r>
            <a:r>
              <a:rPr lang="en-US" dirty="0" err="1"/>
              <a:t>Inthanon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Bangkok</a:t>
            </a:r>
          </a:p>
          <a:p>
            <a:pPr marL="514350" indent="-514350">
              <a:buAutoNum type="alphaUcPeriod"/>
            </a:pPr>
            <a:r>
              <a:rPr lang="en-US" dirty="0" smtClean="0"/>
              <a:t>Bang Choi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16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the capital city in Thailand?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 2"/>
              <a:buAutoNum type="alphaUcPeriod"/>
            </a:pPr>
            <a:r>
              <a:rPr lang="en-US" dirty="0" err="1" smtClean="0"/>
              <a:t>Songkhla</a:t>
            </a:r>
            <a:endParaRPr lang="en-US" dirty="0" smtClean="0"/>
          </a:p>
          <a:p>
            <a:pPr marL="514350" indent="-514350">
              <a:buFont typeface="Wingdings 2"/>
              <a:buAutoNum type="alphaUcPeriod"/>
            </a:pPr>
            <a:r>
              <a:rPr lang="en-US" dirty="0" err="1" smtClean="0"/>
              <a:t>Doi</a:t>
            </a:r>
            <a:r>
              <a:rPr lang="en-US" dirty="0" smtClean="0"/>
              <a:t> </a:t>
            </a:r>
            <a:r>
              <a:rPr lang="en-US" dirty="0" err="1" smtClean="0"/>
              <a:t>Inthanon</a:t>
            </a:r>
            <a:endParaRPr lang="en-US" dirty="0" smtClean="0"/>
          </a:p>
          <a:p>
            <a:pPr marL="514350" indent="-514350">
              <a:buFont typeface="Wingdings 2"/>
              <a:buAutoNum type="alphaUcPeriod"/>
            </a:pPr>
            <a:r>
              <a:rPr lang="en-US" dirty="0" smtClean="0"/>
              <a:t>Bangkok</a:t>
            </a:r>
          </a:p>
          <a:p>
            <a:pPr marL="514350" indent="-514350">
              <a:buFont typeface="Wingdings 2"/>
              <a:buAutoNum type="alphaUcPeriod"/>
            </a:pPr>
            <a:r>
              <a:rPr lang="en-US" dirty="0" smtClean="0"/>
              <a:t>Bok Choi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6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xmlns:p14="http://schemas.microsoft.com/office/powerpoint/2010/main" spd="slow">
        <p:checker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many hours ahead of GMT is Thailand?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1 hour</a:t>
            </a:r>
          </a:p>
          <a:p>
            <a:pPr marL="514350" indent="-514350">
              <a:buAutoNum type="alphaUcPeriod"/>
            </a:pPr>
            <a:r>
              <a:rPr lang="en-US" dirty="0" smtClean="0"/>
              <a:t>15 hours</a:t>
            </a:r>
          </a:p>
          <a:p>
            <a:pPr marL="514350" indent="-514350">
              <a:buAutoNum type="alphaUcPeriod"/>
            </a:pPr>
            <a:r>
              <a:rPr lang="en-US" dirty="0" smtClean="0"/>
              <a:t>9 hours</a:t>
            </a:r>
          </a:p>
          <a:p>
            <a:pPr marL="514350" indent="-514350">
              <a:buAutoNum type="alphaUcPeriod"/>
            </a:pPr>
            <a:r>
              <a:rPr lang="en-US" dirty="0" smtClean="0"/>
              <a:t>7hours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3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197</Words>
  <Application>Microsoft Macintosh PowerPoint</Application>
  <PresentationFormat>On-screen Show (4:3)</PresentationFormat>
  <Paragraphs>52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Quiz Time</vt:lpstr>
      <vt:lpstr>What is the third line of the Thai National Anthem</vt:lpstr>
      <vt:lpstr>How long is the Chi River?</vt:lpstr>
      <vt:lpstr>When is Songkran celebrated?</vt:lpstr>
      <vt:lpstr>When is Krathong celebrated?</vt:lpstr>
      <vt:lpstr>How tall is Doi Inthanon?</vt:lpstr>
      <vt:lpstr>What is the largest city in Thailand?</vt:lpstr>
      <vt:lpstr>What is the capital city in Thailand?</vt:lpstr>
      <vt:lpstr>How many hours ahead of GMT is Thailand?</vt:lpstr>
      <vt:lpstr>What is the population of Thailand since 2013?</vt:lpstr>
      <vt:lpstr>What country is most near Thailand?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 Time</dc:title>
  <dc:creator>Matthew Wu</dc:creator>
  <cp:lastModifiedBy>Matthew Wu</cp:lastModifiedBy>
  <cp:revision>1</cp:revision>
  <dcterms:created xsi:type="dcterms:W3CDTF">2014-12-04T10:17:42Z</dcterms:created>
  <dcterms:modified xsi:type="dcterms:W3CDTF">2014-12-04T10:19:12Z</dcterms:modified>
</cp:coreProperties>
</file>